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301" r:id="rId1"/>
  </p:sldMasterIdLst>
  <p:notesMasterIdLst>
    <p:notesMasterId r:id="rId19"/>
  </p:notesMasterIdLst>
  <p:handoutMasterIdLst>
    <p:handoutMasterId r:id="rId20"/>
  </p:handoutMasterIdLst>
  <p:sldIdLst>
    <p:sldId id="291" r:id="rId2"/>
    <p:sldId id="258" r:id="rId3"/>
    <p:sldId id="277" r:id="rId4"/>
    <p:sldId id="26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9" r:id="rId15"/>
    <p:sldId id="288" r:id="rId16"/>
    <p:sldId id="278" r:id="rId17"/>
    <p:sldId id="290" r:id="rId18"/>
  </p:sldIdLst>
  <p:sldSz cx="17640300" cy="8820150"/>
  <p:notesSz cx="6858000" cy="9144000"/>
  <p:embeddedFontLst>
    <p:embeddedFont>
      <p:font typeface="Twinkl SemiBold" charset="0"/>
      <p:bold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  <p:embeddedFont>
      <p:font typeface="Twinkl" panose="020B0604020202020204" charset="0"/>
      <p:regular r:id="rId28"/>
      <p:bold r:id="rId29"/>
    </p:embeddedFont>
    <p:embeddedFont>
      <p:font typeface="SassoonPrimaryInfant" pitchFamily="2" charset="0"/>
      <p:regular r:id="rId30"/>
      <p:bold r:id="rId31"/>
    </p:embeddedFont>
  </p:embeddedFontLst>
  <p:defaultTextStyle>
    <a:defPPr>
      <a:defRPr lang="en-US"/>
    </a:defPPr>
    <a:lvl1pPr algn="l" defTabSz="1509713" rtl="0" eaLnBrk="0" fontAlgn="base" hangingPunct="0">
      <a:spcBef>
        <a:spcPct val="0"/>
      </a:spcBef>
      <a:spcAft>
        <a:spcPct val="0"/>
      </a:spcAft>
      <a:defRPr sz="29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754063" indent="-334963" algn="l" defTabSz="1509713" rtl="0" eaLnBrk="0" fontAlgn="base" hangingPunct="0">
      <a:spcBef>
        <a:spcPct val="0"/>
      </a:spcBef>
      <a:spcAft>
        <a:spcPct val="0"/>
      </a:spcAft>
      <a:defRPr sz="29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1509713" indent="-669925" algn="l" defTabSz="1509713" rtl="0" eaLnBrk="0" fontAlgn="base" hangingPunct="0">
      <a:spcBef>
        <a:spcPct val="0"/>
      </a:spcBef>
      <a:spcAft>
        <a:spcPct val="0"/>
      </a:spcAft>
      <a:defRPr sz="29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2265363" indent="-1004888" algn="l" defTabSz="1509713" rtl="0" eaLnBrk="0" fontAlgn="base" hangingPunct="0">
      <a:spcBef>
        <a:spcPct val="0"/>
      </a:spcBef>
      <a:spcAft>
        <a:spcPct val="0"/>
      </a:spcAft>
      <a:defRPr sz="29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3021013" indent="-1341438" algn="l" defTabSz="1509713" rtl="0" eaLnBrk="0" fontAlgn="base" hangingPunct="0">
      <a:spcBef>
        <a:spcPct val="0"/>
      </a:spcBef>
      <a:spcAft>
        <a:spcPct val="0"/>
      </a:spcAft>
      <a:defRPr sz="29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29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sz="29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sz="29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sz="29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665" userDrawn="1">
          <p15:clr>
            <a:srgbClr val="A4A3A4"/>
          </p15:clr>
        </p15:guide>
        <p15:guide id="2" pos="5556">
          <p15:clr>
            <a:srgbClr val="A4A3A4"/>
          </p15:clr>
        </p15:guide>
        <p15:guide id="3" pos="398">
          <p15:clr>
            <a:srgbClr val="A4A3A4"/>
          </p15:clr>
        </p15:guide>
        <p15:guide id="4" orient="horz" pos="5111">
          <p15:clr>
            <a:srgbClr val="A4A3A4"/>
          </p15:clr>
        </p15:guide>
        <p15:guide id="5" pos="10682">
          <p15:clr>
            <a:srgbClr val="A4A3A4"/>
          </p15:clr>
        </p15:guide>
        <p15:guide id="6" orient="horz" pos="309">
          <p15:clr>
            <a:srgbClr val="A4A3A4"/>
          </p15:clr>
        </p15:guide>
        <p15:guide id="7" pos="607">
          <p15:clr>
            <a:srgbClr val="A4A3A4"/>
          </p15:clr>
        </p15:guide>
        <p15:guide id="8" orient="horz" pos="514">
          <p15:clr>
            <a:srgbClr val="A4A3A4"/>
          </p15:clr>
        </p15:guide>
        <p15:guide id="9" orient="horz" pos="4918">
          <p15:clr>
            <a:srgbClr val="A4A3A4"/>
          </p15:clr>
        </p15:guide>
        <p15:guide id="10" pos="10477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4F6595"/>
    <a:srgbClr val="505E94"/>
    <a:srgbClr val="4F6395"/>
    <a:srgbClr val="DE1E5A"/>
    <a:srgbClr val="18A0DB"/>
    <a:srgbClr val="BC0105"/>
    <a:srgbClr val="4DB1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67" d="100"/>
          <a:sy n="67" d="100"/>
        </p:scale>
        <p:origin x="-115" y="-341"/>
      </p:cViewPr>
      <p:guideLst>
        <p:guide orient="horz" pos="2665"/>
        <p:guide orient="horz" pos="5111"/>
        <p:guide orient="horz" pos="309"/>
        <p:guide orient="horz" pos="514"/>
        <p:guide orient="horz" pos="4918"/>
        <p:guide pos="5556"/>
        <p:guide pos="398"/>
        <p:guide pos="10682"/>
        <p:guide pos="607"/>
        <p:guide pos="1047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5" d="100"/>
          <a:sy n="85" d="100"/>
        </p:scale>
        <p:origin x="249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64529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64529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BA95095-BB42-4BDF-9C53-67AAFCEC5BFA}" type="datetimeFigureOut">
              <a:rPr lang="en-GB"/>
              <a:pPr>
                <a:defRPr/>
              </a:pPr>
              <a:t>24/09/2020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64529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64529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F7EE7E4-4E07-40C6-BEE2-05C4D1C7F5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0972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64529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64529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C2944EB-692A-42E6-BCD3-4ECF94F04F17}" type="datetimeFigureOut">
              <a:rPr lang="en-GB"/>
              <a:pPr>
                <a:defRPr/>
              </a:pPr>
              <a:t>24/09/2020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1143000"/>
            <a:ext cx="61722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64529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64529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841D668-E745-4180-B3B5-A296F34506C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9732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509713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54063" algn="l" defTabSz="1509713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509713" algn="l" defTabSz="1509713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265363" algn="l" defTabSz="1509713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3021013" algn="l" defTabSz="1509713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778839" algn="l" defTabSz="1511535" rtl="0" eaLnBrk="1" latinLnBrk="0" hangingPunct="1">
      <a:defRPr sz="1984" kern="1200">
        <a:solidFill>
          <a:schemeClr val="tx1"/>
        </a:solidFill>
        <a:latin typeface="+mn-lt"/>
        <a:ea typeface="+mn-ea"/>
        <a:cs typeface="+mn-cs"/>
      </a:defRPr>
    </a:lvl6pPr>
    <a:lvl7pPr marL="4534606" algn="l" defTabSz="1511535" rtl="0" eaLnBrk="1" latinLnBrk="0" hangingPunct="1">
      <a:defRPr sz="1984" kern="1200">
        <a:solidFill>
          <a:schemeClr val="tx1"/>
        </a:solidFill>
        <a:latin typeface="+mn-lt"/>
        <a:ea typeface="+mn-ea"/>
        <a:cs typeface="+mn-cs"/>
      </a:defRPr>
    </a:lvl7pPr>
    <a:lvl8pPr marL="5290373" algn="l" defTabSz="1511535" rtl="0" eaLnBrk="1" latinLnBrk="0" hangingPunct="1">
      <a:defRPr sz="1984" kern="1200">
        <a:solidFill>
          <a:schemeClr val="tx1"/>
        </a:solidFill>
        <a:latin typeface="+mn-lt"/>
        <a:ea typeface="+mn-ea"/>
        <a:cs typeface="+mn-cs"/>
      </a:defRPr>
    </a:lvl8pPr>
    <a:lvl9pPr marL="6046143" algn="l" defTabSz="1511535" rtl="0" eaLnBrk="1" latinLnBrk="0" hangingPunct="1">
      <a:defRPr sz="198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5038" y="1443483"/>
            <a:ext cx="13230225" cy="3070719"/>
          </a:xfrm>
        </p:spPr>
        <p:txBody>
          <a:bodyPr anchor="b"/>
          <a:lstStyle>
            <a:lvl1pPr algn="ctr">
              <a:defRPr sz="771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5038" y="4632621"/>
            <a:ext cx="13230225" cy="2129494"/>
          </a:xfrm>
        </p:spPr>
        <p:txBody>
          <a:bodyPr/>
          <a:lstStyle>
            <a:lvl1pPr marL="0" indent="0" algn="ctr">
              <a:buNone/>
              <a:defRPr sz="3087"/>
            </a:lvl1pPr>
            <a:lvl2pPr marL="588005" indent="0" algn="ctr">
              <a:buNone/>
              <a:defRPr sz="2572"/>
            </a:lvl2pPr>
            <a:lvl3pPr marL="1176010" indent="0" algn="ctr">
              <a:buNone/>
              <a:defRPr sz="2315"/>
            </a:lvl3pPr>
            <a:lvl4pPr marL="1764015" indent="0" algn="ctr">
              <a:buNone/>
              <a:defRPr sz="2058"/>
            </a:lvl4pPr>
            <a:lvl5pPr marL="2352020" indent="0" algn="ctr">
              <a:buNone/>
              <a:defRPr sz="2058"/>
            </a:lvl5pPr>
            <a:lvl6pPr marL="2940025" indent="0" algn="ctr">
              <a:buNone/>
              <a:defRPr sz="2058"/>
            </a:lvl6pPr>
            <a:lvl7pPr marL="3528030" indent="0" algn="ctr">
              <a:buNone/>
              <a:defRPr sz="2058"/>
            </a:lvl7pPr>
            <a:lvl8pPr marL="4116034" indent="0" algn="ctr">
              <a:buNone/>
              <a:defRPr sz="2058"/>
            </a:lvl8pPr>
            <a:lvl9pPr marL="4704039" indent="0" algn="ctr">
              <a:buNone/>
              <a:defRPr sz="2058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3A497-279E-4FF5-A8F9-00A1047A8CDC}" type="datetimeFigureOut">
              <a:rPr lang="en-US"/>
              <a:pPr>
                <a:defRPr/>
              </a:pPr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46C85-7BD6-4C71-8CD0-D3D5EC38B8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16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DC85A-1B55-43AA-9260-CDBCB6E789A7}" type="datetimeFigureOut">
              <a:rPr lang="en-US"/>
              <a:pPr>
                <a:defRPr/>
              </a:pPr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EE338-1365-431D-B1B8-71875FA9BA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018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3583" y="2198914"/>
            <a:ext cx="15214759" cy="3668937"/>
          </a:xfrm>
        </p:spPr>
        <p:txBody>
          <a:bodyPr anchor="b"/>
          <a:lstStyle>
            <a:lvl1pPr>
              <a:defRPr sz="771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3583" y="5902560"/>
            <a:ext cx="15214759" cy="1929407"/>
          </a:xfrm>
        </p:spPr>
        <p:txBody>
          <a:bodyPr/>
          <a:lstStyle>
            <a:lvl1pPr marL="0" indent="0">
              <a:buNone/>
              <a:defRPr sz="3087">
                <a:solidFill>
                  <a:schemeClr val="tx1">
                    <a:tint val="75000"/>
                  </a:schemeClr>
                </a:solidFill>
              </a:defRPr>
            </a:lvl1pPr>
            <a:lvl2pPr marL="588005" indent="0">
              <a:buNone/>
              <a:defRPr sz="2572">
                <a:solidFill>
                  <a:schemeClr val="tx1">
                    <a:tint val="75000"/>
                  </a:schemeClr>
                </a:solidFill>
              </a:defRPr>
            </a:lvl2pPr>
            <a:lvl3pPr marL="1176010" indent="0">
              <a:buNone/>
              <a:defRPr sz="2315">
                <a:solidFill>
                  <a:schemeClr val="tx1">
                    <a:tint val="75000"/>
                  </a:schemeClr>
                </a:solidFill>
              </a:defRPr>
            </a:lvl3pPr>
            <a:lvl4pPr marL="1764015" indent="0">
              <a:buNone/>
              <a:defRPr sz="2058">
                <a:solidFill>
                  <a:schemeClr val="tx1">
                    <a:tint val="75000"/>
                  </a:schemeClr>
                </a:solidFill>
              </a:defRPr>
            </a:lvl4pPr>
            <a:lvl5pPr marL="2352020" indent="0">
              <a:buNone/>
              <a:defRPr sz="2058">
                <a:solidFill>
                  <a:schemeClr val="tx1">
                    <a:tint val="75000"/>
                  </a:schemeClr>
                </a:solidFill>
              </a:defRPr>
            </a:lvl5pPr>
            <a:lvl6pPr marL="2940025" indent="0">
              <a:buNone/>
              <a:defRPr sz="2058">
                <a:solidFill>
                  <a:schemeClr val="tx1">
                    <a:tint val="75000"/>
                  </a:schemeClr>
                </a:solidFill>
              </a:defRPr>
            </a:lvl6pPr>
            <a:lvl7pPr marL="3528030" indent="0">
              <a:buNone/>
              <a:defRPr sz="2058">
                <a:solidFill>
                  <a:schemeClr val="tx1">
                    <a:tint val="75000"/>
                  </a:schemeClr>
                </a:solidFill>
              </a:defRPr>
            </a:lvl7pPr>
            <a:lvl8pPr marL="4116034" indent="0">
              <a:buNone/>
              <a:defRPr sz="2058">
                <a:solidFill>
                  <a:schemeClr val="tx1">
                    <a:tint val="75000"/>
                  </a:schemeClr>
                </a:solidFill>
              </a:defRPr>
            </a:lvl8pPr>
            <a:lvl9pPr marL="4704039" indent="0">
              <a:buNone/>
              <a:defRPr sz="20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E634A-B878-48A8-A744-448061EA986D}" type="datetimeFigureOut">
              <a:rPr lang="en-US"/>
              <a:pPr>
                <a:defRPr/>
              </a:pPr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FF1F3-F3A0-44C9-811E-CBD75CDEB8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274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2770" y="2347957"/>
            <a:ext cx="7497128" cy="55963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30402" y="2347957"/>
            <a:ext cx="7497128" cy="55963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5F448-0ECC-406C-93BC-2C2E94585C11}" type="datetimeFigureOut">
              <a:rPr lang="en-US"/>
              <a:pPr>
                <a:defRPr/>
              </a:pPr>
              <a:t>9/24/2020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C0899-E8B7-4C45-93B9-C4CE438FEA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81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5068" y="469592"/>
            <a:ext cx="15214759" cy="17048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5069" y="2162163"/>
            <a:ext cx="7462673" cy="1059642"/>
          </a:xfrm>
        </p:spPr>
        <p:txBody>
          <a:bodyPr anchor="b"/>
          <a:lstStyle>
            <a:lvl1pPr marL="0" indent="0">
              <a:buNone/>
              <a:defRPr sz="3087" b="1"/>
            </a:lvl1pPr>
            <a:lvl2pPr marL="588005" indent="0">
              <a:buNone/>
              <a:defRPr sz="2572" b="1"/>
            </a:lvl2pPr>
            <a:lvl3pPr marL="1176010" indent="0">
              <a:buNone/>
              <a:defRPr sz="2315" b="1"/>
            </a:lvl3pPr>
            <a:lvl4pPr marL="1764015" indent="0">
              <a:buNone/>
              <a:defRPr sz="2058" b="1"/>
            </a:lvl4pPr>
            <a:lvl5pPr marL="2352020" indent="0">
              <a:buNone/>
              <a:defRPr sz="2058" b="1"/>
            </a:lvl5pPr>
            <a:lvl6pPr marL="2940025" indent="0">
              <a:buNone/>
              <a:defRPr sz="2058" b="1"/>
            </a:lvl6pPr>
            <a:lvl7pPr marL="3528030" indent="0">
              <a:buNone/>
              <a:defRPr sz="2058" b="1"/>
            </a:lvl7pPr>
            <a:lvl8pPr marL="4116034" indent="0">
              <a:buNone/>
              <a:defRPr sz="2058" b="1"/>
            </a:lvl8pPr>
            <a:lvl9pPr marL="4704039" indent="0">
              <a:buNone/>
              <a:defRPr sz="2058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5069" y="3221805"/>
            <a:ext cx="7462673" cy="47387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930402" y="2162163"/>
            <a:ext cx="7499425" cy="1059642"/>
          </a:xfrm>
        </p:spPr>
        <p:txBody>
          <a:bodyPr anchor="b"/>
          <a:lstStyle>
            <a:lvl1pPr marL="0" indent="0">
              <a:buNone/>
              <a:defRPr sz="3087" b="1"/>
            </a:lvl1pPr>
            <a:lvl2pPr marL="588005" indent="0">
              <a:buNone/>
              <a:defRPr sz="2572" b="1"/>
            </a:lvl2pPr>
            <a:lvl3pPr marL="1176010" indent="0">
              <a:buNone/>
              <a:defRPr sz="2315" b="1"/>
            </a:lvl3pPr>
            <a:lvl4pPr marL="1764015" indent="0">
              <a:buNone/>
              <a:defRPr sz="2058" b="1"/>
            </a:lvl4pPr>
            <a:lvl5pPr marL="2352020" indent="0">
              <a:buNone/>
              <a:defRPr sz="2058" b="1"/>
            </a:lvl5pPr>
            <a:lvl6pPr marL="2940025" indent="0">
              <a:buNone/>
              <a:defRPr sz="2058" b="1"/>
            </a:lvl6pPr>
            <a:lvl7pPr marL="3528030" indent="0">
              <a:buNone/>
              <a:defRPr sz="2058" b="1"/>
            </a:lvl7pPr>
            <a:lvl8pPr marL="4116034" indent="0">
              <a:buNone/>
              <a:defRPr sz="2058" b="1"/>
            </a:lvl8pPr>
            <a:lvl9pPr marL="4704039" indent="0">
              <a:buNone/>
              <a:defRPr sz="2058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930402" y="3221805"/>
            <a:ext cx="7499425" cy="47387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E2732-D743-4693-BF96-133B519B6976}" type="datetimeFigureOut">
              <a:rPr lang="en-US"/>
              <a:pPr>
                <a:defRPr/>
              </a:pPr>
              <a:t>9/24/2020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7621B-2E24-47B1-8F0F-70A321248C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563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7AD0F-E160-4AB0-9A91-FD5335077C81}" type="datetimeFigureOut">
              <a:rPr lang="en-US"/>
              <a:pPr>
                <a:defRPr/>
              </a:pPr>
              <a:t>9/24/2020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A75F5-C3B2-4390-8ABA-A9D0D8DDF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622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07662-28F4-40FE-AEDB-7824FC0B0F2C}" type="datetimeFigureOut">
              <a:rPr lang="en-US"/>
              <a:pPr>
                <a:defRPr/>
              </a:pPr>
              <a:t>9/24/2020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A3B60-DB17-4A0F-9BE3-20D651A254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232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5069" y="588010"/>
            <a:ext cx="5689455" cy="2058035"/>
          </a:xfrm>
        </p:spPr>
        <p:txBody>
          <a:bodyPr anchor="b"/>
          <a:lstStyle>
            <a:lvl1pPr>
              <a:defRPr sz="411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99425" y="1269939"/>
            <a:ext cx="8930402" cy="6268023"/>
          </a:xfrm>
        </p:spPr>
        <p:txBody>
          <a:bodyPr/>
          <a:lstStyle>
            <a:lvl1pPr>
              <a:defRPr sz="4116"/>
            </a:lvl1pPr>
            <a:lvl2pPr>
              <a:defRPr sz="3601"/>
            </a:lvl2pPr>
            <a:lvl3pPr>
              <a:defRPr sz="3087"/>
            </a:lvl3pPr>
            <a:lvl4pPr>
              <a:defRPr sz="2572"/>
            </a:lvl4pPr>
            <a:lvl5pPr>
              <a:defRPr sz="2572"/>
            </a:lvl5pPr>
            <a:lvl6pPr>
              <a:defRPr sz="2572"/>
            </a:lvl6pPr>
            <a:lvl7pPr>
              <a:defRPr sz="2572"/>
            </a:lvl7pPr>
            <a:lvl8pPr>
              <a:defRPr sz="2572"/>
            </a:lvl8pPr>
            <a:lvl9pPr>
              <a:defRPr sz="257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5069" y="2646045"/>
            <a:ext cx="5689455" cy="4902126"/>
          </a:xfrm>
        </p:spPr>
        <p:txBody>
          <a:bodyPr/>
          <a:lstStyle>
            <a:lvl1pPr marL="0" indent="0">
              <a:buNone/>
              <a:defRPr sz="2058"/>
            </a:lvl1pPr>
            <a:lvl2pPr marL="588005" indent="0">
              <a:buNone/>
              <a:defRPr sz="1801"/>
            </a:lvl2pPr>
            <a:lvl3pPr marL="1176010" indent="0">
              <a:buNone/>
              <a:defRPr sz="1543"/>
            </a:lvl3pPr>
            <a:lvl4pPr marL="1764015" indent="0">
              <a:buNone/>
              <a:defRPr sz="1286"/>
            </a:lvl4pPr>
            <a:lvl5pPr marL="2352020" indent="0">
              <a:buNone/>
              <a:defRPr sz="1286"/>
            </a:lvl5pPr>
            <a:lvl6pPr marL="2940025" indent="0">
              <a:buNone/>
              <a:defRPr sz="1286"/>
            </a:lvl6pPr>
            <a:lvl7pPr marL="3528030" indent="0">
              <a:buNone/>
              <a:defRPr sz="1286"/>
            </a:lvl7pPr>
            <a:lvl8pPr marL="4116034" indent="0">
              <a:buNone/>
              <a:defRPr sz="1286"/>
            </a:lvl8pPr>
            <a:lvl9pPr marL="4704039" indent="0">
              <a:buNone/>
              <a:defRPr sz="128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2355E-1516-4DB0-9292-59258D9475D2}" type="datetimeFigureOut">
              <a:rPr lang="en-US"/>
              <a:pPr>
                <a:defRPr/>
              </a:pPr>
              <a:t>9/24/2020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0FB1E-F689-4A2B-B97B-B7AB30D1C0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98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5069" y="588010"/>
            <a:ext cx="5689455" cy="2058035"/>
          </a:xfrm>
        </p:spPr>
        <p:txBody>
          <a:bodyPr anchor="b"/>
          <a:lstStyle>
            <a:lvl1pPr>
              <a:defRPr sz="411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99425" y="1269939"/>
            <a:ext cx="8930402" cy="6268023"/>
          </a:xfrm>
        </p:spPr>
        <p:txBody>
          <a:bodyPr rtlCol="0">
            <a:normAutofit/>
          </a:bodyPr>
          <a:lstStyle>
            <a:lvl1pPr marL="0" indent="0">
              <a:buNone/>
              <a:defRPr sz="4116"/>
            </a:lvl1pPr>
            <a:lvl2pPr marL="588005" indent="0">
              <a:buNone/>
              <a:defRPr sz="3601"/>
            </a:lvl2pPr>
            <a:lvl3pPr marL="1176010" indent="0">
              <a:buNone/>
              <a:defRPr sz="3087"/>
            </a:lvl3pPr>
            <a:lvl4pPr marL="1764015" indent="0">
              <a:buNone/>
              <a:defRPr sz="2572"/>
            </a:lvl4pPr>
            <a:lvl5pPr marL="2352020" indent="0">
              <a:buNone/>
              <a:defRPr sz="2572"/>
            </a:lvl5pPr>
            <a:lvl6pPr marL="2940025" indent="0">
              <a:buNone/>
              <a:defRPr sz="2572"/>
            </a:lvl6pPr>
            <a:lvl7pPr marL="3528030" indent="0">
              <a:buNone/>
              <a:defRPr sz="2572"/>
            </a:lvl7pPr>
            <a:lvl8pPr marL="4116034" indent="0">
              <a:buNone/>
              <a:defRPr sz="2572"/>
            </a:lvl8pPr>
            <a:lvl9pPr marL="4704039" indent="0">
              <a:buNone/>
              <a:defRPr sz="2572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5069" y="2646045"/>
            <a:ext cx="5689455" cy="4902126"/>
          </a:xfrm>
        </p:spPr>
        <p:txBody>
          <a:bodyPr/>
          <a:lstStyle>
            <a:lvl1pPr marL="0" indent="0">
              <a:buNone/>
              <a:defRPr sz="2058"/>
            </a:lvl1pPr>
            <a:lvl2pPr marL="588005" indent="0">
              <a:buNone/>
              <a:defRPr sz="1801"/>
            </a:lvl2pPr>
            <a:lvl3pPr marL="1176010" indent="0">
              <a:buNone/>
              <a:defRPr sz="1543"/>
            </a:lvl3pPr>
            <a:lvl4pPr marL="1764015" indent="0">
              <a:buNone/>
              <a:defRPr sz="1286"/>
            </a:lvl4pPr>
            <a:lvl5pPr marL="2352020" indent="0">
              <a:buNone/>
              <a:defRPr sz="1286"/>
            </a:lvl5pPr>
            <a:lvl6pPr marL="2940025" indent="0">
              <a:buNone/>
              <a:defRPr sz="1286"/>
            </a:lvl6pPr>
            <a:lvl7pPr marL="3528030" indent="0">
              <a:buNone/>
              <a:defRPr sz="1286"/>
            </a:lvl7pPr>
            <a:lvl8pPr marL="4116034" indent="0">
              <a:buNone/>
              <a:defRPr sz="1286"/>
            </a:lvl8pPr>
            <a:lvl9pPr marL="4704039" indent="0">
              <a:buNone/>
              <a:defRPr sz="128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EDE19-CBB5-41A0-9E18-04B1DABEE7C7}" type="datetimeFigureOut">
              <a:rPr lang="en-US"/>
              <a:pPr>
                <a:defRPr/>
              </a:pPr>
              <a:t>9/24/2020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FD2711-5403-4971-A632-62635683B0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003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37D44-17DB-4189-BC48-2F65455FE64A}" type="datetimeFigureOut">
              <a:rPr lang="en-US"/>
              <a:pPr>
                <a:defRPr/>
              </a:pPr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1C640-CFDD-48BD-877A-B62ECAE03B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41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623840" y="469592"/>
            <a:ext cx="3803690" cy="74746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2771" y="469592"/>
            <a:ext cx="11190565" cy="747466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3DF52-C910-467D-B477-D1591C198168}" type="datetimeFigureOut">
              <a:rPr lang="en-US"/>
              <a:pPr>
                <a:defRPr/>
              </a:pPr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9F81C-9D1B-45E9-B90C-32267B5EEC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490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32803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6856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 bwMode="auto">
          <a:xfrm>
            <a:off x="882650" y="563563"/>
            <a:ext cx="15857538" cy="7662862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9294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736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882014" y="615912"/>
            <a:ext cx="15857894" cy="127878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67"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2867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53297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763588" y="523875"/>
            <a:ext cx="16113125" cy="7772400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9294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575" dirty="0">
                <a:latin typeface="Twinkl" pitchFamily="50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0074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212850" y="469900"/>
            <a:ext cx="1521460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12850" y="2347913"/>
            <a:ext cx="15214600" cy="559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2850" y="8175625"/>
            <a:ext cx="3968750" cy="4683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1510940">
              <a:defRPr sz="15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DB9DE52-2268-4205-A194-14557303BE1B}" type="datetimeFigureOut">
              <a:rPr lang="en-US"/>
              <a:pPr>
                <a:defRPr/>
              </a:pPr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43588" y="8175625"/>
            <a:ext cx="5953125" cy="4683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1510940">
              <a:defRPr sz="15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458700" y="8175625"/>
            <a:ext cx="3968750" cy="4683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1510940">
              <a:defRPr sz="15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EEE3655-4BA1-483E-83DC-68E19A5B04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34" r:id="rId1"/>
    <p:sldLayoutId id="2147484435" r:id="rId2"/>
    <p:sldLayoutId id="2147484436" r:id="rId3"/>
    <p:sldLayoutId id="2147484437" r:id="rId4"/>
    <p:sldLayoutId id="2147484438" r:id="rId5"/>
    <p:sldLayoutId id="2147484439" r:id="rId6"/>
    <p:sldLayoutId id="2147484440" r:id="rId7"/>
    <p:sldLayoutId id="2147484441" r:id="rId8"/>
    <p:sldLayoutId id="2147484442" r:id="rId9"/>
    <p:sldLayoutId id="2147484443" r:id="rId10"/>
    <p:sldLayoutId id="2147484444" r:id="rId11"/>
    <p:sldLayoutId id="2147484445" r:id="rId12"/>
    <p:sldLayoutId id="2147484446" r:id="rId13"/>
    <p:sldLayoutId id="2147484447" r:id="rId14"/>
    <p:sldLayoutId id="2147484448" r:id="rId15"/>
    <p:sldLayoutId id="2147484449" r:id="rId16"/>
  </p:sldLayoutIdLst>
  <p:txStyles>
    <p:titleStyle>
      <a:lvl1pPr algn="l" defTabSz="11747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1747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anose="020F0302020204030204" pitchFamily="34" charset="0"/>
        </a:defRPr>
      </a:lvl2pPr>
      <a:lvl3pPr algn="l" defTabSz="11747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anose="020F0302020204030204" pitchFamily="34" charset="0"/>
        </a:defRPr>
      </a:lvl3pPr>
      <a:lvl4pPr algn="l" defTabSz="11747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anose="020F0302020204030204" pitchFamily="34" charset="0"/>
        </a:defRPr>
      </a:lvl4pPr>
      <a:lvl5pPr algn="l" defTabSz="11747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11747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11747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11747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11747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93688" indent="-293688" algn="l" defTabSz="1174750" rtl="0" eaLnBrk="1" fontAlgn="base" hangingPunct="1">
        <a:lnSpc>
          <a:spcPct val="90000"/>
        </a:lnSpc>
        <a:spcBef>
          <a:spcPts val="1288"/>
        </a:spcBef>
        <a:spcAft>
          <a:spcPct val="0"/>
        </a:spcAft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81063" indent="-293688" algn="l" defTabSz="1174750" rtl="0" eaLnBrk="1" fontAlgn="base" hangingPunct="1">
        <a:lnSpc>
          <a:spcPct val="90000"/>
        </a:lnSpc>
        <a:spcBef>
          <a:spcPts val="638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468438" indent="-293688" algn="l" defTabSz="1174750" rtl="0" eaLnBrk="1" fontAlgn="base" hangingPunct="1">
        <a:lnSpc>
          <a:spcPct val="90000"/>
        </a:lnSpc>
        <a:spcBef>
          <a:spcPts val="638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indent="-293688" algn="l" defTabSz="1174750" rtl="0" eaLnBrk="1" fontAlgn="base" hangingPunct="1">
        <a:lnSpc>
          <a:spcPct val="90000"/>
        </a:lnSpc>
        <a:spcBef>
          <a:spcPts val="638"/>
        </a:spcBef>
        <a:spcAft>
          <a:spcPct val="0"/>
        </a:spcAft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644775" indent="-293688" algn="l" defTabSz="1174750" rtl="0" eaLnBrk="1" fontAlgn="base" hangingPunct="1">
        <a:lnSpc>
          <a:spcPct val="90000"/>
        </a:lnSpc>
        <a:spcBef>
          <a:spcPts val="638"/>
        </a:spcBef>
        <a:spcAft>
          <a:spcPct val="0"/>
        </a:spcAft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3234027" indent="-294002" algn="l" defTabSz="1176010" rtl="0" eaLnBrk="1" latinLnBrk="0" hangingPunct="1">
        <a:lnSpc>
          <a:spcPct val="90000"/>
        </a:lnSpc>
        <a:spcBef>
          <a:spcPts val="643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6pPr>
      <a:lvl7pPr marL="3822032" indent="-294002" algn="l" defTabSz="1176010" rtl="0" eaLnBrk="1" latinLnBrk="0" hangingPunct="1">
        <a:lnSpc>
          <a:spcPct val="90000"/>
        </a:lnSpc>
        <a:spcBef>
          <a:spcPts val="643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7pPr>
      <a:lvl8pPr marL="4410037" indent="-294002" algn="l" defTabSz="1176010" rtl="0" eaLnBrk="1" latinLnBrk="0" hangingPunct="1">
        <a:lnSpc>
          <a:spcPct val="90000"/>
        </a:lnSpc>
        <a:spcBef>
          <a:spcPts val="643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8pPr>
      <a:lvl9pPr marL="4998042" indent="-294002" algn="l" defTabSz="1176010" rtl="0" eaLnBrk="1" latinLnBrk="0" hangingPunct="1">
        <a:lnSpc>
          <a:spcPct val="90000"/>
        </a:lnSpc>
        <a:spcBef>
          <a:spcPts val="643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76010" rtl="0" eaLnBrk="1" latinLnBrk="0" hangingPunct="1"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88005" algn="l" defTabSz="1176010" rtl="0" eaLnBrk="1" latinLnBrk="0" hangingPunct="1">
        <a:defRPr sz="2315" kern="1200">
          <a:solidFill>
            <a:schemeClr val="tx1"/>
          </a:solidFill>
          <a:latin typeface="+mn-lt"/>
          <a:ea typeface="+mn-ea"/>
          <a:cs typeface="+mn-cs"/>
        </a:defRPr>
      </a:lvl2pPr>
      <a:lvl3pPr marL="1176010" algn="l" defTabSz="1176010" rtl="0" eaLnBrk="1" latinLnBrk="0" hangingPunct="1">
        <a:defRPr sz="2315" kern="1200">
          <a:solidFill>
            <a:schemeClr val="tx1"/>
          </a:solidFill>
          <a:latin typeface="+mn-lt"/>
          <a:ea typeface="+mn-ea"/>
          <a:cs typeface="+mn-cs"/>
        </a:defRPr>
      </a:lvl3pPr>
      <a:lvl4pPr marL="1764015" algn="l" defTabSz="1176010" rtl="0" eaLnBrk="1" latinLnBrk="0" hangingPunct="1">
        <a:defRPr sz="2315" kern="1200">
          <a:solidFill>
            <a:schemeClr val="tx1"/>
          </a:solidFill>
          <a:latin typeface="+mn-lt"/>
          <a:ea typeface="+mn-ea"/>
          <a:cs typeface="+mn-cs"/>
        </a:defRPr>
      </a:lvl4pPr>
      <a:lvl5pPr marL="2352020" algn="l" defTabSz="1176010" rtl="0" eaLnBrk="1" latinLnBrk="0" hangingPunct="1">
        <a:defRPr sz="2315" kern="1200">
          <a:solidFill>
            <a:schemeClr val="tx1"/>
          </a:solidFill>
          <a:latin typeface="+mn-lt"/>
          <a:ea typeface="+mn-ea"/>
          <a:cs typeface="+mn-cs"/>
        </a:defRPr>
      </a:lvl5pPr>
      <a:lvl6pPr marL="2940025" algn="l" defTabSz="1176010" rtl="0" eaLnBrk="1" latinLnBrk="0" hangingPunct="1">
        <a:defRPr sz="2315" kern="1200">
          <a:solidFill>
            <a:schemeClr val="tx1"/>
          </a:solidFill>
          <a:latin typeface="+mn-lt"/>
          <a:ea typeface="+mn-ea"/>
          <a:cs typeface="+mn-cs"/>
        </a:defRPr>
      </a:lvl6pPr>
      <a:lvl7pPr marL="3528030" algn="l" defTabSz="1176010" rtl="0" eaLnBrk="1" latinLnBrk="0" hangingPunct="1">
        <a:defRPr sz="2315" kern="1200">
          <a:solidFill>
            <a:schemeClr val="tx1"/>
          </a:solidFill>
          <a:latin typeface="+mn-lt"/>
          <a:ea typeface="+mn-ea"/>
          <a:cs typeface="+mn-cs"/>
        </a:defRPr>
      </a:lvl7pPr>
      <a:lvl8pPr marL="4116034" algn="l" defTabSz="1176010" rtl="0" eaLnBrk="1" latinLnBrk="0" hangingPunct="1">
        <a:defRPr sz="2315" kern="1200">
          <a:solidFill>
            <a:schemeClr val="tx1"/>
          </a:solidFill>
          <a:latin typeface="+mn-lt"/>
          <a:ea typeface="+mn-ea"/>
          <a:cs typeface="+mn-cs"/>
        </a:defRPr>
      </a:lvl8pPr>
      <a:lvl9pPr marL="4704039" algn="l" defTabSz="1176010" rtl="0" eaLnBrk="1" latinLnBrk="0" hangingPunct="1">
        <a:defRPr sz="23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88870" y="1840230"/>
            <a:ext cx="13418820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SassoonPrimaryInfant" pitchFamily="2" charset="0"/>
              </a:rPr>
              <a:t>Hello Class 1.</a:t>
            </a:r>
          </a:p>
          <a:p>
            <a:pPr algn="ctr"/>
            <a:endParaRPr lang="en-GB" dirty="0" smtClean="0">
              <a:latin typeface="SassoonPrimaryInfant" pitchFamily="2" charset="0"/>
            </a:endParaRPr>
          </a:p>
          <a:p>
            <a:pPr algn="ctr"/>
            <a:r>
              <a:rPr lang="en-GB" dirty="0" smtClean="0">
                <a:latin typeface="SassoonPrimaryInfant" pitchFamily="2" charset="0"/>
              </a:rPr>
              <a:t>I hope you enjoy joining in with the dinosaur counting book.</a:t>
            </a:r>
          </a:p>
          <a:p>
            <a:pPr algn="ctr"/>
            <a:endParaRPr lang="en-GB" dirty="0" smtClean="0">
              <a:latin typeface="SassoonPrimaryInfant" pitchFamily="2" charset="0"/>
            </a:endParaRPr>
          </a:p>
          <a:p>
            <a:pPr algn="ctr"/>
            <a:r>
              <a:rPr lang="en-GB" dirty="0" smtClean="0">
                <a:latin typeface="SassoonPrimaryInfant" pitchFamily="2" charset="0"/>
              </a:rPr>
              <a:t>Remember to look closely to </a:t>
            </a:r>
            <a:r>
              <a:rPr lang="en-GB" dirty="0" smtClean="0">
                <a:latin typeface="SassoonPrimaryInfant" pitchFamily="2" charset="0"/>
              </a:rPr>
              <a:t>find </a:t>
            </a:r>
            <a:r>
              <a:rPr lang="en-GB" dirty="0" smtClean="0">
                <a:latin typeface="SassoonPrimaryInfant" pitchFamily="2" charset="0"/>
              </a:rPr>
              <a:t>the </a:t>
            </a:r>
            <a:r>
              <a:rPr lang="en-GB" dirty="0" smtClean="0">
                <a:latin typeface="SassoonPrimaryInfant" pitchFamily="2" charset="0"/>
              </a:rPr>
              <a:t>dinosaur </a:t>
            </a:r>
            <a:r>
              <a:rPr lang="en-GB" smtClean="0">
                <a:latin typeface="SassoonPrimaryInfant" pitchFamily="2" charset="0"/>
              </a:rPr>
              <a:t>on each page!</a:t>
            </a:r>
            <a:endParaRPr lang="en-GB" dirty="0">
              <a:latin typeface="SassoonPrimaryInfa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75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963613" y="700088"/>
            <a:ext cx="6757987" cy="494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000" dirty="0">
                <a:latin typeface="Twinkl" pitchFamily="2" charset="0"/>
              </a:rPr>
              <a:t>Triceratops and her friends are playing hide-and-seek.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1712388" y="7807325"/>
            <a:ext cx="4824600" cy="494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000" dirty="0">
                <a:latin typeface="Twinkl" pitchFamily="2" charset="0"/>
              </a:rPr>
              <a:t>She closes her eyes and starts to count...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8820150" y="0"/>
            <a:ext cx="0" cy="8820150"/>
          </a:xfrm>
          <a:prstGeom prst="line">
            <a:avLst/>
          </a:prstGeom>
          <a:ln w="3175">
            <a:solidFill>
              <a:schemeClr val="bg1">
                <a:lumMod val="65000"/>
                <a:alpha val="44000"/>
              </a:schemeClr>
            </a:solidFill>
          </a:ln>
          <a:effectLst>
            <a:outerShdw blurRad="12700" dist="127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963613" y="452695"/>
            <a:ext cx="6757987" cy="494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000" dirty="0">
                <a:latin typeface="Twinkl" pitchFamily="2" charset="0"/>
              </a:rPr>
              <a:t>...all the way up to 10.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8820150" y="0"/>
            <a:ext cx="0" cy="8820150"/>
          </a:xfrm>
          <a:prstGeom prst="line">
            <a:avLst/>
          </a:prstGeom>
          <a:ln w="3175">
            <a:solidFill>
              <a:schemeClr val="bg1">
                <a:lumMod val="65000"/>
                <a:alpha val="44000"/>
              </a:schemeClr>
            </a:solidFill>
          </a:ln>
          <a:effectLst>
            <a:outerShdw blurRad="12700" dist="127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880488" y="8014237"/>
            <a:ext cx="6757987" cy="494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97200" indent="-457200" algn="ctr"/>
            <a:r>
              <a:rPr lang="en-GB" altLang="en-US" sz="2000" dirty="0">
                <a:latin typeface="Twinkl" pitchFamily="2" charset="0"/>
              </a:rPr>
              <a:t>“Ready or not, here I come!” shouts Triceratops.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9918700" y="452695"/>
            <a:ext cx="4778935" cy="80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000" dirty="0">
                <a:latin typeface="Twinkl" pitchFamily="2" charset="0"/>
              </a:rPr>
              <a:t>One excited dinosaur is creeping through the caves. Is anyone hiding here?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8820150" y="0"/>
            <a:ext cx="0" cy="8820150"/>
          </a:xfrm>
          <a:prstGeom prst="line">
            <a:avLst/>
          </a:prstGeom>
          <a:ln w="3175">
            <a:solidFill>
              <a:schemeClr val="bg1">
                <a:lumMod val="65000"/>
                <a:alpha val="44000"/>
              </a:schemeClr>
            </a:solidFill>
          </a:ln>
          <a:effectLst>
            <a:outerShdw blurRad="12700" dist="127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80488" y="7866320"/>
            <a:ext cx="6757987" cy="494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97200" indent="-457200" algn="ctr"/>
            <a:r>
              <a:rPr lang="en-GB" altLang="en-US" sz="2000" dirty="0">
                <a:latin typeface="Twinkl" pitchFamily="2" charset="0"/>
              </a:rPr>
              <a:t> “Come and join the search!”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9918700" y="452695"/>
            <a:ext cx="5007535" cy="80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000" dirty="0">
                <a:latin typeface="Twinkl" pitchFamily="2" charset="0"/>
              </a:rPr>
              <a:t>Two excited dinosaurs are tiptoeing towards the trees. Is anyone hiding here?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963614" y="452695"/>
            <a:ext cx="6757987" cy="80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97200" indent="-457200" algn="ctr"/>
            <a:r>
              <a:rPr lang="en-GB" altLang="en-US" sz="2000" dirty="0">
                <a:latin typeface="Twinkl" pitchFamily="2" charset="0"/>
              </a:rPr>
              <a:t>“Found you, </a:t>
            </a:r>
            <a:r>
              <a:rPr lang="en-GB" altLang="en-US" sz="2000" dirty="0" err="1">
                <a:latin typeface="Twinkl" pitchFamily="2" charset="0"/>
              </a:rPr>
              <a:t>Allosaurus</a:t>
            </a:r>
            <a:r>
              <a:rPr lang="en-GB" altLang="en-US" sz="2000" dirty="0">
                <a:latin typeface="Twinkl" pitchFamily="2" charset="0"/>
              </a:rPr>
              <a:t>!” </a:t>
            </a:r>
          </a:p>
          <a:p>
            <a:pPr marL="97200" indent="-457200" algn="ctr"/>
            <a:r>
              <a:rPr lang="en-GB" altLang="en-US" sz="2000" dirty="0">
                <a:latin typeface="Twinkl" pitchFamily="2" charset="0"/>
              </a:rPr>
              <a:t>says Triceratops.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8820150" y="0"/>
            <a:ext cx="0" cy="8820150"/>
          </a:xfrm>
          <a:prstGeom prst="line">
            <a:avLst/>
          </a:prstGeom>
          <a:ln w="3175">
            <a:solidFill>
              <a:schemeClr val="bg1">
                <a:lumMod val="65000"/>
                <a:alpha val="44000"/>
              </a:schemeClr>
            </a:solidFill>
          </a:ln>
          <a:effectLst>
            <a:outerShdw blurRad="12700" dist="127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880488" y="7866320"/>
            <a:ext cx="6757987" cy="494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97200" indent="-457200" algn="ctr"/>
            <a:r>
              <a:rPr lang="en-GB" altLang="en-US" sz="2000" dirty="0">
                <a:latin typeface="Twinkl" pitchFamily="2" charset="0"/>
              </a:rPr>
              <a:t> “Come and join the search!”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9918701" y="452695"/>
            <a:ext cx="4402417" cy="80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000" dirty="0">
                <a:latin typeface="Twinkl" pitchFamily="2" charset="0"/>
              </a:rPr>
              <a:t>Three excited dinosaurs are climbing on the cliffs. Is anyone hiding here?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880488" y="452695"/>
            <a:ext cx="6757987" cy="80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97200" indent="-457200" algn="ctr"/>
            <a:r>
              <a:rPr lang="en-GB" altLang="en-US" sz="2000" dirty="0">
                <a:latin typeface="Twinkl" pitchFamily="2" charset="0"/>
              </a:rPr>
              <a:t>“Found you, Velociraptor!” </a:t>
            </a:r>
          </a:p>
          <a:p>
            <a:pPr marL="97200" indent="-457200" algn="ctr"/>
            <a:r>
              <a:rPr lang="en-GB" altLang="en-US" sz="2000" dirty="0">
                <a:latin typeface="Twinkl" pitchFamily="2" charset="0"/>
              </a:rPr>
              <a:t>says Triceratops.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8820150" y="0"/>
            <a:ext cx="0" cy="8820150"/>
          </a:xfrm>
          <a:prstGeom prst="line">
            <a:avLst/>
          </a:prstGeom>
          <a:ln w="3175">
            <a:solidFill>
              <a:schemeClr val="bg1">
                <a:lumMod val="65000"/>
                <a:alpha val="44000"/>
              </a:schemeClr>
            </a:solidFill>
          </a:ln>
          <a:effectLst>
            <a:outerShdw blurRad="12700" dist="127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880488" y="7866320"/>
            <a:ext cx="6757987" cy="494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97200" indent="-457200" algn="ctr"/>
            <a:r>
              <a:rPr lang="en-GB" altLang="en-US" sz="2000" dirty="0">
                <a:latin typeface="Twinkl" pitchFamily="2" charset="0"/>
              </a:rPr>
              <a:t> “Come and join the search!”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9918701" y="452695"/>
            <a:ext cx="4402417" cy="80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000" dirty="0">
                <a:latin typeface="Twinkl" pitchFamily="2" charset="0"/>
              </a:rPr>
              <a:t>Four excited dinosaurs are wandering </a:t>
            </a:r>
          </a:p>
          <a:p>
            <a:r>
              <a:rPr lang="en-GB" altLang="en-US" sz="2000" dirty="0">
                <a:latin typeface="Twinkl" pitchFamily="2" charset="0"/>
              </a:rPr>
              <a:t>in the woods. Is anyone hiding here?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80488" y="452695"/>
            <a:ext cx="6757987" cy="494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97200" indent="-457200" algn="ctr"/>
            <a:r>
              <a:rPr lang="en-GB" altLang="en-US" sz="2000" dirty="0">
                <a:latin typeface="Twinkl" pitchFamily="2" charset="0"/>
              </a:rPr>
              <a:t>“Found you, </a:t>
            </a:r>
            <a:r>
              <a:rPr lang="en-GB" altLang="en-US" sz="2000" dirty="0" err="1">
                <a:latin typeface="Twinkl" pitchFamily="2" charset="0"/>
              </a:rPr>
              <a:t>Ankylosaurus</a:t>
            </a:r>
            <a:r>
              <a:rPr lang="en-GB" altLang="en-US" sz="2000" dirty="0">
                <a:latin typeface="Twinkl" pitchFamily="2" charset="0"/>
              </a:rPr>
              <a:t>!” says Triceratops.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8820150" y="0"/>
            <a:ext cx="0" cy="8820150"/>
          </a:xfrm>
          <a:prstGeom prst="line">
            <a:avLst/>
          </a:prstGeom>
          <a:ln w="3175">
            <a:solidFill>
              <a:schemeClr val="bg1">
                <a:lumMod val="65000"/>
                <a:alpha val="44000"/>
              </a:schemeClr>
            </a:solidFill>
          </a:ln>
          <a:effectLst>
            <a:outerShdw blurRad="12700" dist="127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880488" y="7866320"/>
            <a:ext cx="6757987" cy="494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97200" indent="-457200" algn="ctr"/>
            <a:r>
              <a:rPr lang="en-GB" altLang="en-US" sz="2000" dirty="0">
                <a:latin typeface="Twinkl" pitchFamily="2" charset="0"/>
              </a:rPr>
              <a:t> “Come and join the search!”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9918702" y="452695"/>
            <a:ext cx="4283436" cy="80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000" dirty="0">
                <a:latin typeface="Twinkl" pitchFamily="2" charset="0"/>
              </a:rPr>
              <a:t>Five excited dinosaurs are searching in the sea. Is anyone hiding here? 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880488" y="452695"/>
            <a:ext cx="6757987" cy="494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97200" indent="-457200" algn="ctr"/>
            <a:r>
              <a:rPr lang="en-GB" altLang="en-US" sz="2000" dirty="0">
                <a:latin typeface="Twinkl" pitchFamily="2" charset="0"/>
              </a:rPr>
              <a:t>“Found you, Brachiosaurus!” says Triceratops.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8820150" y="0"/>
            <a:ext cx="0" cy="8820150"/>
          </a:xfrm>
          <a:prstGeom prst="line">
            <a:avLst/>
          </a:prstGeom>
          <a:ln w="3175">
            <a:solidFill>
              <a:schemeClr val="bg1">
                <a:lumMod val="65000"/>
                <a:alpha val="44000"/>
              </a:schemeClr>
            </a:solidFill>
          </a:ln>
          <a:effectLst>
            <a:outerShdw blurRad="12700" dist="127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0488" y="7866320"/>
            <a:ext cx="6757987" cy="494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97200" indent="-457200" algn="ctr"/>
            <a:r>
              <a:rPr lang="en-GB" altLang="en-US" sz="2000" dirty="0">
                <a:latin typeface="Twinkl" pitchFamily="2" charset="0"/>
              </a:rPr>
              <a:t> “Come and join the search!”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9918701" y="452695"/>
            <a:ext cx="5142005" cy="80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000" dirty="0">
                <a:latin typeface="Twinkl" pitchFamily="2" charset="0"/>
              </a:rPr>
              <a:t>Six excited dinosaurs are venturing around the volcano. Is anyone hiding here?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80488" y="452695"/>
            <a:ext cx="6757987" cy="494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97200" indent="-457200" algn="ctr"/>
            <a:r>
              <a:rPr lang="en-GB" altLang="en-US" sz="2000" dirty="0">
                <a:latin typeface="Twinkl" pitchFamily="2" charset="0"/>
              </a:rPr>
              <a:t>“Found you, </a:t>
            </a:r>
            <a:r>
              <a:rPr lang="en-GB" altLang="en-US" sz="2000" dirty="0" err="1">
                <a:latin typeface="Twinkl" pitchFamily="2" charset="0"/>
              </a:rPr>
              <a:t>Spinosaurus</a:t>
            </a:r>
            <a:r>
              <a:rPr lang="en-GB" altLang="en-US" sz="2000" dirty="0">
                <a:latin typeface="Twinkl" pitchFamily="2" charset="0"/>
              </a:rPr>
              <a:t>!” says Triceratops.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8820150" y="0"/>
            <a:ext cx="0" cy="8820150"/>
          </a:xfrm>
          <a:prstGeom prst="line">
            <a:avLst/>
          </a:prstGeom>
          <a:ln w="3175">
            <a:solidFill>
              <a:schemeClr val="bg1">
                <a:lumMod val="65000"/>
                <a:alpha val="44000"/>
              </a:schemeClr>
            </a:solidFill>
          </a:ln>
          <a:effectLst>
            <a:outerShdw blurRad="12700" dist="127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80488" y="7866320"/>
            <a:ext cx="6757987" cy="494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97200" indent="-457200" algn="ctr"/>
            <a:r>
              <a:rPr lang="en-GB" altLang="en-US" sz="2000" dirty="0">
                <a:latin typeface="Twinkl" pitchFamily="2" charset="0"/>
              </a:rPr>
              <a:t> “Come and join the search!”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9918701" y="452695"/>
            <a:ext cx="5142005" cy="80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000" dirty="0">
                <a:latin typeface="Twinkl" pitchFamily="2" charset="0"/>
              </a:rPr>
              <a:t>Seven excited dinosaurs are peeking through the plants. Is anyone hiding here?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963613" y="452695"/>
            <a:ext cx="6757987" cy="494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97200" indent="-457200" algn="ctr"/>
            <a:r>
              <a:rPr lang="en-GB" altLang="en-US" sz="2000" dirty="0">
                <a:latin typeface="Twinkl" pitchFamily="2" charset="0"/>
              </a:rPr>
              <a:t>“Found you, Iguanodon!” says Triceratops.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8820150" y="0"/>
            <a:ext cx="0" cy="8820150"/>
          </a:xfrm>
          <a:prstGeom prst="line">
            <a:avLst/>
          </a:prstGeom>
          <a:ln w="3175">
            <a:solidFill>
              <a:schemeClr val="bg1">
                <a:lumMod val="65000"/>
                <a:alpha val="44000"/>
              </a:schemeClr>
            </a:solidFill>
          </a:ln>
          <a:effectLst>
            <a:outerShdw blurRad="12700" dist="127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0488" y="7866320"/>
            <a:ext cx="6757987" cy="494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97200" indent="-457200" algn="ctr"/>
            <a:r>
              <a:rPr lang="en-GB" altLang="en-US" sz="2000" dirty="0">
                <a:latin typeface="Twinkl" pitchFamily="2" charset="0"/>
              </a:rPr>
              <a:t> “Come and join the search!”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9918701" y="452695"/>
            <a:ext cx="5142005" cy="80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000" dirty="0">
                <a:latin typeface="Twinkl" pitchFamily="2" charset="0"/>
              </a:rPr>
              <a:t>Eight excited dinosaurs are splashing </a:t>
            </a:r>
          </a:p>
          <a:p>
            <a:r>
              <a:rPr lang="en-GB" altLang="en-US" sz="2000" dirty="0">
                <a:latin typeface="Twinkl" pitchFamily="2" charset="0"/>
              </a:rPr>
              <a:t>in the swamp. Is anyone hiding here?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880488" y="452695"/>
            <a:ext cx="6757987" cy="494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97200" indent="-457200" algn="ctr"/>
            <a:r>
              <a:rPr lang="en-GB" altLang="en-US" sz="2000" dirty="0">
                <a:latin typeface="Twinkl" pitchFamily="2" charset="0"/>
              </a:rPr>
              <a:t>“Found you, Stegosaurus!” says Triceratops.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8820150" y="0"/>
            <a:ext cx="0" cy="8820150"/>
          </a:xfrm>
          <a:prstGeom prst="line">
            <a:avLst/>
          </a:prstGeom>
          <a:ln w="3175">
            <a:solidFill>
              <a:schemeClr val="bg1">
                <a:lumMod val="65000"/>
                <a:alpha val="44000"/>
              </a:schemeClr>
            </a:solidFill>
          </a:ln>
          <a:effectLst>
            <a:outerShdw blurRad="12700" dist="127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80488" y="7866320"/>
            <a:ext cx="6757987" cy="494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97200" indent="-457200" algn="ctr"/>
            <a:r>
              <a:rPr lang="en-GB" altLang="en-US" sz="2000" dirty="0">
                <a:latin typeface="Twinkl" pitchFamily="2" charset="0"/>
              </a:rPr>
              <a:t> “Come and join the search!”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9918701" y="452695"/>
            <a:ext cx="5142005" cy="80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000" dirty="0">
                <a:latin typeface="Twinkl" pitchFamily="2" charset="0"/>
              </a:rPr>
              <a:t>Nine excited dinosaurs are stomping </a:t>
            </a:r>
          </a:p>
          <a:p>
            <a:r>
              <a:rPr lang="en-GB" altLang="en-US" sz="2000" dirty="0">
                <a:latin typeface="Twinkl" pitchFamily="2" charset="0"/>
              </a:rPr>
              <a:t>on the sand. Is anyone hiding here?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80488" y="452695"/>
            <a:ext cx="6757987" cy="494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97200" indent="-457200" algn="ctr"/>
            <a:r>
              <a:rPr lang="en-GB" altLang="en-US" sz="2000" dirty="0">
                <a:latin typeface="Twinkl" pitchFamily="2" charset="0"/>
              </a:rPr>
              <a:t>“Found you, Pterodactyl!” says Triceratops.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8820150" y="0"/>
            <a:ext cx="0" cy="8820150"/>
          </a:xfrm>
          <a:prstGeom prst="line">
            <a:avLst/>
          </a:prstGeom>
          <a:ln w="3175">
            <a:solidFill>
              <a:schemeClr val="bg1">
                <a:lumMod val="65000"/>
                <a:alpha val="44000"/>
              </a:schemeClr>
            </a:solidFill>
          </a:ln>
          <a:effectLst>
            <a:outerShdw blurRad="12700" dist="127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8256495" y="387549"/>
            <a:ext cx="7449671" cy="494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GB" altLang="en-US" sz="2000" dirty="0">
                <a:latin typeface="Twinkl" pitchFamily="2" charset="0"/>
              </a:rPr>
              <a:t>Ten excited dinosaurs all want to play again!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082193" y="387549"/>
            <a:ext cx="6757987" cy="494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97200" indent="-457200" algn="ctr"/>
            <a:r>
              <a:rPr lang="en-GB" altLang="en-US" sz="2000" dirty="0">
                <a:latin typeface="Twinkl" pitchFamily="2" charset="0"/>
              </a:rPr>
              <a:t>“Found you, Tyrannosaurus Rex!” says Triceratops.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8820150" y="0"/>
            <a:ext cx="0" cy="8820150"/>
          </a:xfrm>
          <a:prstGeom prst="line">
            <a:avLst/>
          </a:prstGeom>
          <a:ln w="3175">
            <a:solidFill>
              <a:schemeClr val="bg1">
                <a:lumMod val="65000"/>
                <a:alpha val="44000"/>
              </a:schemeClr>
            </a:solidFill>
          </a:ln>
          <a:effectLst>
            <a:outerShdw blurRad="12700" dist="127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9918702" y="921211"/>
            <a:ext cx="6607734" cy="494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92600" rIns="0" bIns="92600">
            <a:spAutoFit/>
          </a:bodyPr>
          <a:lstStyle>
            <a:lvl1pPr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509713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GB" altLang="en-US" sz="2000" dirty="0">
                <a:latin typeface="Twinkl" pitchFamily="2" charset="0"/>
              </a:rPr>
              <a:t>Whose turn is it to count this time?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t-or-764-a-christmas-collar-story-powerpoint-english [Compatibility Mode]" id="{A9B69A0B-2A99-4A85-B835-0BFC88B9594C}" vid="{7091B1B5-EA23-4905-99AA-7A80435FA39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Picture Book Powerpoint</Template>
  <TotalTime>141</TotalTime>
  <Words>355</Words>
  <Application>Microsoft Office PowerPoint</Application>
  <PresentationFormat>Custom</PresentationFormat>
  <Paragraphs>42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Twinkl SemiBold</vt:lpstr>
      <vt:lpstr>Calibri</vt:lpstr>
      <vt:lpstr>Calibri Light</vt:lpstr>
      <vt:lpstr>Twinkl</vt:lpstr>
      <vt:lpstr>SassoonPrimaryInfant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Twinkl Twinkl</dc:creator>
  <cp:lastModifiedBy>Kathryn Allen-Parry</cp:lastModifiedBy>
  <cp:revision>15</cp:revision>
  <dcterms:created xsi:type="dcterms:W3CDTF">2019-05-10T09:23:00Z</dcterms:created>
  <dcterms:modified xsi:type="dcterms:W3CDTF">2020-09-24T21:14:02Z</dcterms:modified>
</cp:coreProperties>
</file>