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60" r:id="rId3"/>
    <p:sldId id="262" r:id="rId4"/>
    <p:sldId id="263" r:id="rId5"/>
    <p:sldId id="257" r:id="rId6"/>
    <p:sldId id="259" r:id="rId7"/>
    <p:sldId id="265" r:id="rId8"/>
    <p:sldId id="291" r:id="rId9"/>
    <p:sldId id="266" r:id="rId10"/>
    <p:sldId id="277" r:id="rId11"/>
    <p:sldId id="278" r:id="rId12"/>
    <p:sldId id="279" r:id="rId13"/>
    <p:sldId id="280" r:id="rId14"/>
    <p:sldId id="281" r:id="rId15"/>
    <p:sldId id="294" r:id="rId16"/>
    <p:sldId id="282" r:id="rId17"/>
    <p:sldId id="293" r:id="rId18"/>
    <p:sldId id="288" r:id="rId19"/>
    <p:sldId id="283" r:id="rId20"/>
    <p:sldId id="268" r:id="rId21"/>
    <p:sldId id="296" r:id="rId22"/>
    <p:sldId id="295" r:id="rId23"/>
    <p:sldId id="297" r:id="rId24"/>
    <p:sldId id="298" r:id="rId25"/>
    <p:sldId id="300" r:id="rId26"/>
    <p:sldId id="299" r:id="rId27"/>
    <p:sldId id="302" r:id="rId28"/>
    <p:sldId id="258" r:id="rId29"/>
    <p:sldId id="303" r:id="rId30"/>
    <p:sldId id="304" r:id="rId31"/>
    <p:sldId id="264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1/7/2020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1/7/2020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1/7/2020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1/7/2020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1/7/2020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MjPpG2e71Ec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youtube.com/watch?v=5P4alQgtHNA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XFmwWcGUWU4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op.police.uk/Safety-Centre/Should-I-make-a-report-to-CEOP-YP/Should-I-make-a-report-to-CEOP-concerned-adult/" TargetMode="External"/><Relationship Id="rId2" Type="http://schemas.openxmlformats.org/officeDocument/2006/relationships/hyperlink" Target="https://www.thinkuknow.co.uk/parent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parentinfo.or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inkuknow.co.uk/professionals/resources/" TargetMode="External"/><Relationship Id="rId2" Type="http://schemas.openxmlformats.org/officeDocument/2006/relationships/hyperlink" Target="https://www.net-aware.org.uk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hildline.org.uk/info-advice/bullying-abuse-safety/online-mobile-safety/staying-safe-online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et-aware.org.uk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EA593-C43D-45AF-8728-C8DEF5777C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Keeping Children Safe Online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C4BAC1-CA53-4E3F-95BD-A518CB096E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NSPCC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5925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84728-D6F3-440F-81DC-F1972077F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Risk Taking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The 3 C’s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Content</a:t>
            </a:r>
            <a:br>
              <a:rPr lang="en-GB" dirty="0"/>
            </a:br>
            <a:r>
              <a:rPr lang="en-GB" dirty="0"/>
              <a:t>Contact</a:t>
            </a:r>
            <a:br>
              <a:rPr lang="en-GB" dirty="0"/>
            </a:br>
            <a:r>
              <a:rPr lang="en-GB" dirty="0"/>
              <a:t>Conduct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9C5AA7-3A1C-478B-B2A5-F104AA573F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5018" y="1123837"/>
            <a:ext cx="702945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9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84728-D6F3-440F-81DC-F1972077F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Risk Taking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The 3 C’s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Content</a:t>
            </a:r>
            <a:br>
              <a:rPr lang="en-GB" dirty="0"/>
            </a:br>
            <a:r>
              <a:rPr lang="en-GB" dirty="0"/>
              <a:t>Contact</a:t>
            </a:r>
            <a:br>
              <a:rPr lang="en-GB" dirty="0"/>
            </a:br>
            <a:r>
              <a:rPr lang="en-GB" dirty="0"/>
              <a:t>Conduct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2EC8A2-F76C-4459-8F9B-563CEBEDE5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8680"/>
            <a:ext cx="7315200" cy="512064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286971-1E25-4AE1-AE8A-AA7FBE433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9268" y="928878"/>
            <a:ext cx="721995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369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84728-D6F3-440F-81DC-F1972077F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Risk Taking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The 3 C’s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Content</a:t>
            </a:r>
            <a:br>
              <a:rPr lang="en-GB" dirty="0"/>
            </a:br>
            <a:r>
              <a:rPr lang="en-GB" dirty="0"/>
              <a:t>Contact</a:t>
            </a:r>
            <a:br>
              <a:rPr lang="en-GB" dirty="0"/>
            </a:br>
            <a:r>
              <a:rPr lang="en-GB" dirty="0"/>
              <a:t>Conduct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C89854-08E2-48CE-B229-919CCB627A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143" y="1229220"/>
            <a:ext cx="7172325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4060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84728-D6F3-440F-81DC-F1972077F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Risk Taking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2EC8A2-F76C-4459-8F9B-563CEBEDE5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8680"/>
            <a:ext cx="7315200" cy="512064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EDC15-6944-4ABE-A3ED-65A1A39F4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0772" y="2341118"/>
            <a:ext cx="8215443" cy="118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481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C6E5F-34A0-4C9C-8FA8-F56C3CB61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Developing Resilience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F7E861-4E3F-4809-AE3E-79402A6DA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1193" y="873252"/>
            <a:ext cx="7153275" cy="51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0311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0EB491A-AAC2-4CDA-918B-0511A1AA3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56262"/>
            <a:ext cx="12192000" cy="405875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707F26A-0445-47D9-B501-43F141E6F226}"/>
              </a:ext>
            </a:extLst>
          </p:cNvPr>
          <p:cNvSpPr/>
          <p:nvPr/>
        </p:nvSpPr>
        <p:spPr>
          <a:xfrm>
            <a:off x="3219369" y="607142"/>
            <a:ext cx="730639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400" dirty="0"/>
              <a:t>Sharing Personal Content</a:t>
            </a:r>
          </a:p>
        </p:txBody>
      </p:sp>
    </p:spTree>
    <p:extLst>
      <p:ext uri="{BB962C8B-B14F-4D97-AF65-F5344CB8AC3E}">
        <p14:creationId xmlns:p14="http://schemas.microsoft.com/office/powerpoint/2010/main" val="37909361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7DFC5-93C5-4F3A-BBA8-ADB52913C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Sharing Personal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55CDF-6F85-42FC-8B7F-C2BF36CD40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D796BAC-395D-474E-B8D8-D5686DC990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4207" y="305272"/>
            <a:ext cx="7940745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51471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EAA3F15-BD81-49F2-85CA-E3FFC50E3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31" y="239066"/>
            <a:ext cx="11747673" cy="5389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03727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Digital Footprint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C4BEB5B-1D08-426D-B5EF-ED1176F65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757" y="204728"/>
            <a:ext cx="6447351" cy="592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88477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1C7B8-3877-49E7-AB89-663D37B66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Sharing Personal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426AD-0D61-499B-926C-7815074FED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hlinkClick r:id="rId2"/>
              </a:rPr>
              <a:t>This video can promote discussion about sharing personal information</a:t>
            </a:r>
            <a:r>
              <a:rPr lang="en-GB" sz="3200" dirty="0"/>
              <a:t> </a:t>
            </a:r>
          </a:p>
          <a:p>
            <a:pPr marL="0" indent="0">
              <a:buNone/>
            </a:pPr>
            <a:r>
              <a:rPr lang="en-GB" sz="3200" dirty="0"/>
              <a:t>(1min 37sec)</a:t>
            </a:r>
          </a:p>
        </p:txBody>
      </p:sp>
    </p:spTree>
    <p:extLst>
      <p:ext uri="{BB962C8B-B14F-4D97-AF65-F5344CB8AC3E}">
        <p14:creationId xmlns:p14="http://schemas.microsoft.com/office/powerpoint/2010/main" val="3419333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BF462-8595-4118-935E-1191F5DB1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Benefits of being online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B3949-7C5F-4EED-B6B8-D75C12069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Enables children to find and benefit from information and support which might otherwise be inaccessible. </a:t>
            </a:r>
          </a:p>
          <a:p>
            <a:r>
              <a:rPr lang="en-GB" dirty="0"/>
              <a:t>Gives them a voice about issues which they care </a:t>
            </a:r>
            <a:r>
              <a:rPr lang="en-GB" dirty="0" smtClean="0"/>
              <a:t>about. </a:t>
            </a:r>
            <a:endParaRPr lang="en-GB" dirty="0"/>
          </a:p>
          <a:p>
            <a:r>
              <a:rPr lang="en-GB" dirty="0"/>
              <a:t>Allows them to portray themselves in ways that are important to them.</a:t>
            </a:r>
          </a:p>
        </p:txBody>
      </p:sp>
    </p:spTree>
    <p:extLst>
      <p:ext uri="{BB962C8B-B14F-4D97-AF65-F5344CB8AC3E}">
        <p14:creationId xmlns:p14="http://schemas.microsoft.com/office/powerpoint/2010/main" val="21471456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7937C-7F93-4E53-95B0-34BFB5F11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Sexual offending against children online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E8314-682E-4EBB-970D-A38DA2FEF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837169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A40336-1866-4913-9919-EB9670505257}"/>
              </a:ext>
            </a:extLst>
          </p:cNvPr>
          <p:cNvSpPr/>
          <p:nvPr/>
        </p:nvSpPr>
        <p:spPr>
          <a:xfrm>
            <a:off x="4059002" y="3609976"/>
            <a:ext cx="61416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>
                <a:hlinkClick r:id="rId2"/>
              </a:rPr>
              <a:t>Danielle’s Story</a:t>
            </a:r>
            <a:r>
              <a:rPr lang="en-GB" sz="3600" dirty="0"/>
              <a:t> (3 min 16sec)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49D964-D9E3-4CDE-886F-B385A6E379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8655"/>
            <a:ext cx="12192000" cy="319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396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7937C-7F93-4E53-95B0-34BFB5F11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Sexual offending against children online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CCFD7FB-7D54-4657-A90C-106EA72855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F3D6A0F9-6185-4378-9603-5B4786554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993" y="0"/>
            <a:ext cx="7838475" cy="6673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9146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0BB3611-EA97-4BEE-B47E-17094762E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9" y="137840"/>
            <a:ext cx="11834369" cy="64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27660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B9B65-BF3E-4128-A43A-A2B4936A1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Online Bullying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9566116-734B-46F1-91C5-87D83036B5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D846D2F-EE0C-48D0-B345-EC454E79C8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796" y="-167602"/>
            <a:ext cx="7416824" cy="6596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13778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71170F4-BF8B-47F8-8060-C5274CA1D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214" y="-681346"/>
            <a:ext cx="8619430" cy="763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64153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B9B65-BF3E-4128-A43A-A2B4936A1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Online Bullying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9566116-734B-46F1-91C5-87D83036B5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>
                <a:hlinkClick r:id="rId2"/>
              </a:rPr>
              <a:t>Children speak about the impact of bullying</a:t>
            </a:r>
            <a:r>
              <a:rPr lang="en-GB" sz="2800" dirty="0"/>
              <a:t> (5 mins 38 sec)</a:t>
            </a:r>
          </a:p>
        </p:txBody>
      </p:sp>
    </p:spTree>
    <p:extLst>
      <p:ext uri="{BB962C8B-B14F-4D97-AF65-F5344CB8AC3E}">
        <p14:creationId xmlns:p14="http://schemas.microsoft.com/office/powerpoint/2010/main" val="19412384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6E6509E-5B57-4A17-939B-5908C62184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92" y="1308298"/>
            <a:ext cx="12025708" cy="456110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0159C56-C9DE-46E6-8712-CF77FA62F5AD}"/>
              </a:ext>
            </a:extLst>
          </p:cNvPr>
          <p:cNvSpPr txBox="1"/>
          <p:nvPr/>
        </p:nvSpPr>
        <p:spPr>
          <a:xfrm>
            <a:off x="1203157" y="240632"/>
            <a:ext cx="96471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u="sng" dirty="0"/>
              <a:t>The effects and consequences of online bullying</a:t>
            </a:r>
          </a:p>
        </p:txBody>
      </p:sp>
    </p:spTree>
    <p:extLst>
      <p:ext uri="{BB962C8B-B14F-4D97-AF65-F5344CB8AC3E}">
        <p14:creationId xmlns:p14="http://schemas.microsoft.com/office/powerpoint/2010/main" val="490714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CD0B6-25C1-41A5-A168-F20EC13D7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Tips for helping parents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83564-09BC-43EB-AA70-7D506091A4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sz="4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28B33FE-BCF5-49FD-A495-43753B409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032" y="292902"/>
            <a:ext cx="8712968" cy="6086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90372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CD0B6-25C1-41A5-A168-F20EC13D7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Tips for helping parents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83564-09BC-43EB-AA70-7D506091A4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0392" y="0"/>
            <a:ext cx="7315200" cy="512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>
                <a:latin typeface="Calibri Light" panose="020F0302020204030204" pitchFamily="34" charset="0"/>
                <a:cs typeface="Calibri Light" panose="020F0302020204030204" pitchFamily="34" charset="0"/>
                <a:hlinkClick r:id="rId2"/>
              </a:rPr>
              <a:t>Information about keeping children safe</a:t>
            </a:r>
            <a:endParaRPr lang="en-GB" sz="4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endParaRPr lang="en-GB" sz="4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sz="4000" dirty="0"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CEOP</a:t>
            </a:r>
            <a:r>
              <a:rPr lang="en-GB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 for parents and professionals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1D1699-9602-4A20-8F9E-4F7EB72711DA}"/>
              </a:ext>
            </a:extLst>
          </p:cNvPr>
          <p:cNvSpPr txBox="1"/>
          <p:nvPr/>
        </p:nvSpPr>
        <p:spPr>
          <a:xfrm>
            <a:off x="4109987" y="5017134"/>
            <a:ext cx="690766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hlinkClick r:id="rId4" action="ppaction://hlinkfile"/>
              </a:rPr>
              <a:t>Parentinfo.org</a:t>
            </a:r>
            <a:r>
              <a:rPr lang="en-GB" sz="4000" dirty="0"/>
              <a:t> information and </a:t>
            </a:r>
          </a:p>
          <a:p>
            <a:r>
              <a:rPr lang="en-GB" sz="4000" dirty="0"/>
              <a:t>news</a:t>
            </a:r>
          </a:p>
        </p:txBody>
      </p:sp>
    </p:spTree>
    <p:extLst>
      <p:ext uri="{BB962C8B-B14F-4D97-AF65-F5344CB8AC3E}">
        <p14:creationId xmlns:p14="http://schemas.microsoft.com/office/powerpoint/2010/main" val="1134897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81506-69B5-4368-BAF1-17E4032DA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long do </a:t>
            </a:r>
            <a:br>
              <a:rPr lang="en-GB" dirty="0"/>
            </a:br>
            <a:r>
              <a:rPr lang="en-GB" dirty="0"/>
              <a:t>8-11 year olds spend online per week?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846C4-600F-4A8C-BB03-E2982189C9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400" dirty="0"/>
              <a:t>13 hours and 36 minutes (Average)</a:t>
            </a:r>
          </a:p>
          <a:p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21710730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BBB681-F4D2-40F2-ACC3-DE0B4B4880E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48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388ED0-1FEF-4E11-B488-BD661D1AC1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58470"/>
            <a:ext cx="11237976" cy="58978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83CDC1-ED76-4481-9479-5E21E9F2E1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6069" y="771434"/>
            <a:ext cx="4019863" cy="527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7128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Useful Websites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https://www.net-aware.org.uk/</a:t>
            </a:r>
            <a:r>
              <a:rPr lang="en-GB" dirty="0"/>
              <a:t> (NSPCC) </a:t>
            </a:r>
          </a:p>
          <a:p>
            <a:r>
              <a:rPr lang="en-GB" dirty="0">
                <a:hlinkClick r:id="rId3"/>
              </a:rPr>
              <a:t>https://www.thinkuknow.co.uk/professionals/resources/</a:t>
            </a:r>
            <a:endParaRPr lang="en-GB" dirty="0"/>
          </a:p>
          <a:p>
            <a:r>
              <a:rPr lang="en-GB" dirty="0">
                <a:hlinkClick r:id="rId4"/>
              </a:rPr>
              <a:t>https://www.childline.org.uk/info-advice/bullying-abuse-safety/online-mobile-safety/staying-safe-online/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Information and advice for children</a:t>
            </a:r>
          </a:p>
        </p:txBody>
      </p:sp>
    </p:spTree>
    <p:extLst>
      <p:ext uri="{BB962C8B-B14F-4D97-AF65-F5344CB8AC3E}">
        <p14:creationId xmlns:p14="http://schemas.microsoft.com/office/powerpoint/2010/main" val="2454176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EC69F-E6DB-4F37-8952-15D38613F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8EB62-526C-48A9-A63D-82CA4B9E2E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58% of 3-4 year olds use a tablet</a:t>
            </a:r>
          </a:p>
          <a:p>
            <a:r>
              <a:rPr lang="en-GB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38% of 8-11 year olds own a smart phone</a:t>
            </a:r>
          </a:p>
          <a:p>
            <a:endParaRPr lang="en-GB" sz="4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increase in use of mobile devices brings new challenges as children can access the internet from anywhere.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1355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81506-69B5-4368-BAF1-17E4032DA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apps and programmes are children using?</a:t>
            </a:r>
          </a:p>
        </p:txBody>
      </p:sp>
    </p:spTree>
    <p:extLst>
      <p:ext uri="{BB962C8B-B14F-4D97-AF65-F5344CB8AC3E}">
        <p14:creationId xmlns:p14="http://schemas.microsoft.com/office/powerpoint/2010/main" val="2639291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B291E0-660C-470F-9B88-639D72A61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025" y="246129"/>
            <a:ext cx="2895600" cy="646822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E17DEE5-5E40-4AAD-886F-CB57437DAB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2401" y="333375"/>
            <a:ext cx="5894163" cy="65129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B357448-DF05-4BE6-8A97-38FD16AC72EB}"/>
              </a:ext>
            </a:extLst>
          </p:cNvPr>
          <p:cNvSpPr txBox="1"/>
          <p:nvPr/>
        </p:nvSpPr>
        <p:spPr>
          <a:xfrm>
            <a:off x="5895975" y="464709"/>
            <a:ext cx="1943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Minecraft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6F594B-4722-4152-B923-218F799BCAD9}"/>
              </a:ext>
            </a:extLst>
          </p:cNvPr>
          <p:cNvSpPr txBox="1"/>
          <p:nvPr/>
        </p:nvSpPr>
        <p:spPr>
          <a:xfrm>
            <a:off x="5905500" y="1107370"/>
            <a:ext cx="1943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Tumblr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491491-5106-48F9-A66F-E6B47AA6E172}"/>
              </a:ext>
            </a:extLst>
          </p:cNvPr>
          <p:cNvSpPr txBox="1"/>
          <p:nvPr/>
        </p:nvSpPr>
        <p:spPr>
          <a:xfrm>
            <a:off x="5781675" y="2378743"/>
            <a:ext cx="1943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Snapchat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3E3870-FDB6-4D6E-9AC0-938A10407E75}"/>
              </a:ext>
            </a:extLst>
          </p:cNvPr>
          <p:cNvSpPr txBox="1"/>
          <p:nvPr/>
        </p:nvSpPr>
        <p:spPr>
          <a:xfrm>
            <a:off x="5781675" y="1800661"/>
            <a:ext cx="1943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err="1"/>
              <a:t>Tiktok</a:t>
            </a:r>
            <a:r>
              <a:rPr lang="en-GB" sz="3200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0A774E-C82A-4157-8FE0-6EEB208473B5}"/>
              </a:ext>
            </a:extLst>
          </p:cNvPr>
          <p:cNvSpPr txBox="1"/>
          <p:nvPr/>
        </p:nvSpPr>
        <p:spPr>
          <a:xfrm>
            <a:off x="5781675" y="2844225"/>
            <a:ext cx="1943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Facebook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CE88A9-A2E0-4732-A828-63BCED74FD1C}"/>
              </a:ext>
            </a:extLst>
          </p:cNvPr>
          <p:cNvSpPr txBox="1"/>
          <p:nvPr/>
        </p:nvSpPr>
        <p:spPr>
          <a:xfrm>
            <a:off x="5781675" y="3480244"/>
            <a:ext cx="1943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err="1"/>
              <a:t>Whatsapp</a:t>
            </a:r>
            <a:r>
              <a:rPr lang="en-GB" sz="3200" dirty="0"/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068BA7-79D4-4EBD-AC43-C249F3E6378E}"/>
              </a:ext>
            </a:extLst>
          </p:cNvPr>
          <p:cNvSpPr txBox="1"/>
          <p:nvPr/>
        </p:nvSpPr>
        <p:spPr>
          <a:xfrm>
            <a:off x="5781675" y="4116263"/>
            <a:ext cx="1943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Twitter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F06F31-9142-4D1F-A491-58C44E6E8EB4}"/>
              </a:ext>
            </a:extLst>
          </p:cNvPr>
          <p:cNvSpPr txBox="1"/>
          <p:nvPr/>
        </p:nvSpPr>
        <p:spPr>
          <a:xfrm>
            <a:off x="5781675" y="4701038"/>
            <a:ext cx="1943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Roblox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39FCEA-0330-4C35-ACA6-FFA39CAB5D18}"/>
              </a:ext>
            </a:extLst>
          </p:cNvPr>
          <p:cNvSpPr txBox="1"/>
          <p:nvPr/>
        </p:nvSpPr>
        <p:spPr>
          <a:xfrm>
            <a:off x="5781675" y="5285813"/>
            <a:ext cx="1943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YouTube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8A5177-3925-4D6B-AFA6-2590AE0415E8}"/>
              </a:ext>
            </a:extLst>
          </p:cNvPr>
          <p:cNvSpPr txBox="1"/>
          <p:nvPr/>
        </p:nvSpPr>
        <p:spPr>
          <a:xfrm>
            <a:off x="5781675" y="5845201"/>
            <a:ext cx="1943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Instagram </a:t>
            </a:r>
          </a:p>
        </p:txBody>
      </p:sp>
    </p:spTree>
    <p:extLst>
      <p:ext uri="{BB962C8B-B14F-4D97-AF65-F5344CB8AC3E}">
        <p14:creationId xmlns:p14="http://schemas.microsoft.com/office/powerpoint/2010/main" val="3527940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C0AC65-395C-4B86-969F-8C1287A51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553854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8420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DB672-3624-413B-AD4C-B66B90F0F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Net aware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5833FE-2C6B-485C-A005-2903F79C9A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/>
              <a:t>Net Aware </a:t>
            </a:r>
            <a:r>
              <a:rPr lang="en-GB" sz="4800" dirty="0">
                <a:hlinkClick r:id="rId2"/>
              </a:rPr>
              <a:t>Website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1521032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905A3-4676-4B36-B9BC-4649F59E8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Children taking risks online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D5193B-3BD6-445C-AD08-9DF0EFA08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6305" y="333057"/>
            <a:ext cx="5848350" cy="633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345017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TM03457475[[fn=Frame]]</Template>
  <TotalTime>1667</TotalTime>
  <Words>245</Words>
  <Application>Microsoft Office PowerPoint</Application>
  <PresentationFormat>Widescreen</PresentationFormat>
  <Paragraphs>57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Calibri Light</vt:lpstr>
      <vt:lpstr>Corbel</vt:lpstr>
      <vt:lpstr>Wingdings 2</vt:lpstr>
      <vt:lpstr>Frame</vt:lpstr>
      <vt:lpstr>Keeping Children Safe Online</vt:lpstr>
      <vt:lpstr>Benefits of being online</vt:lpstr>
      <vt:lpstr>How long do  8-11 year olds spend online per week?</vt:lpstr>
      <vt:lpstr>Facts</vt:lpstr>
      <vt:lpstr>What apps and programmes are children using?</vt:lpstr>
      <vt:lpstr>PowerPoint Presentation</vt:lpstr>
      <vt:lpstr>PowerPoint Presentation</vt:lpstr>
      <vt:lpstr>Net aware</vt:lpstr>
      <vt:lpstr>Children taking risks online</vt:lpstr>
      <vt:lpstr>Risk Taking  The 3 C’s  Content Contact Conduct</vt:lpstr>
      <vt:lpstr>Risk Taking  The 3 C’s  Content Contact Conduct</vt:lpstr>
      <vt:lpstr>Risk Taking  The 3 C’s  Content Contact Conduct</vt:lpstr>
      <vt:lpstr>Risk Taking  </vt:lpstr>
      <vt:lpstr>Developing Resilience</vt:lpstr>
      <vt:lpstr>PowerPoint Presentation</vt:lpstr>
      <vt:lpstr>Sharing Personal Content</vt:lpstr>
      <vt:lpstr>PowerPoint Presentation</vt:lpstr>
      <vt:lpstr>Digital Footprint</vt:lpstr>
      <vt:lpstr>Sharing Personal Content</vt:lpstr>
      <vt:lpstr>Sexual offending against children online</vt:lpstr>
      <vt:lpstr>PowerPoint Presentation</vt:lpstr>
      <vt:lpstr>Sexual offending against children online</vt:lpstr>
      <vt:lpstr>PowerPoint Presentation</vt:lpstr>
      <vt:lpstr>Online Bullying</vt:lpstr>
      <vt:lpstr>PowerPoint Presentation</vt:lpstr>
      <vt:lpstr>Online Bullying</vt:lpstr>
      <vt:lpstr>PowerPoint Presentation</vt:lpstr>
      <vt:lpstr>Tips for helping parents </vt:lpstr>
      <vt:lpstr>Tips for helping parents </vt:lpstr>
      <vt:lpstr>PowerPoint Presentation</vt:lpstr>
      <vt:lpstr>Useful Websites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Intenet Safety</dc:title>
  <dc:creator>Tommy Phillips</dc:creator>
  <cp:lastModifiedBy>Liane</cp:lastModifiedBy>
  <cp:revision>34</cp:revision>
  <dcterms:created xsi:type="dcterms:W3CDTF">2019-12-29T19:34:51Z</dcterms:created>
  <dcterms:modified xsi:type="dcterms:W3CDTF">2020-01-07T08:40:47Z</dcterms:modified>
</cp:coreProperties>
</file>